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0"/>
  </p:notesMasterIdLst>
  <p:sldIdLst>
    <p:sldId id="313" r:id="rId2"/>
    <p:sldId id="271" r:id="rId3"/>
    <p:sldId id="287" r:id="rId4"/>
    <p:sldId id="276" r:id="rId5"/>
    <p:sldId id="289" r:id="rId6"/>
    <p:sldId id="290" r:id="rId7"/>
    <p:sldId id="279" r:id="rId8"/>
    <p:sldId id="286" r:id="rId9"/>
    <p:sldId id="292" r:id="rId10"/>
    <p:sldId id="298" r:id="rId11"/>
    <p:sldId id="295" r:id="rId12"/>
    <p:sldId id="305" r:id="rId13"/>
    <p:sldId id="314" r:id="rId14"/>
    <p:sldId id="317" r:id="rId15"/>
    <p:sldId id="304" r:id="rId16"/>
    <p:sldId id="311" r:id="rId17"/>
    <p:sldId id="310" r:id="rId18"/>
    <p:sldId id="312" r:id="rId1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1F"/>
    <a:srgbClr val="DD6236"/>
    <a:srgbClr val="5242EE"/>
    <a:srgbClr val="4F1105"/>
    <a:srgbClr val="FFFFAB"/>
    <a:srgbClr val="FFAFAF"/>
    <a:srgbClr val="FF33CC"/>
    <a:srgbClr val="FFA7D3"/>
    <a:srgbClr val="FFFF8B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5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7596F-5D39-4103-8380-211AC238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8313A-5B3F-4153-884A-F595F2A41F7D}"/>
              </a:ext>
            </a:extLst>
          </p:cNvPr>
          <p:cNvSpPr txBox="1"/>
          <p:nvPr/>
        </p:nvSpPr>
        <p:spPr>
          <a:xfrm>
            <a:off x="1023730" y="2355574"/>
            <a:ext cx="677848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THÔNG TIN – THU NHẬN VÀ XỬ LÍ THÔNG TIN</a:t>
            </a:r>
          </a:p>
        </p:txBody>
      </p:sp>
    </p:spTree>
    <p:extLst>
      <p:ext uri="{BB962C8B-B14F-4D97-AF65-F5344CB8AC3E}">
        <p14:creationId xmlns:p14="http://schemas.microsoft.com/office/powerpoint/2010/main" val="39332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Screenshot_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35506"/>
          <a:stretch/>
        </p:blipFill>
        <p:spPr bwMode="auto">
          <a:xfrm>
            <a:off x="2776295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165041" y="3069740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49606" y="4130125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9">
            <a:extLst>
              <a:ext uri="{FF2B5EF4-FFF2-40B4-BE49-F238E27FC236}">
                <a16:creationId xmlns:a16="http://schemas.microsoft.com/office/drawing/2014/main" id="{122D4B8E-53E2-48BA-A19E-AA5894E28009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C8765105-EEB8-4D1A-AACF-99072CD00B3B}"/>
              </a:ext>
            </a:extLst>
          </p:cNvPr>
          <p:cNvSpPr txBox="1">
            <a:spLocks/>
          </p:cNvSpPr>
          <p:nvPr/>
        </p:nvSpPr>
        <p:spPr>
          <a:xfrm>
            <a:off x="198783" y="969473"/>
            <a:ext cx="5724939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thu nhận thông tin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EC9477-80F5-466B-BB8F-1DA1942F5ACE}"/>
              </a:ext>
            </a:extLst>
          </p:cNvPr>
          <p:cNvSpPr/>
          <p:nvPr/>
        </p:nvSpPr>
        <p:spPr>
          <a:xfrm>
            <a:off x="3369365" y="3315542"/>
            <a:ext cx="903259" cy="64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966" y="1841814"/>
            <a:ext cx="8372068" cy="2574166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">
            <a:extLst>
              <a:ext uri="{FF2B5EF4-FFF2-40B4-BE49-F238E27FC236}">
                <a16:creationId xmlns:a16="http://schemas.microsoft.com/office/drawing/2014/main" id="{90D71C89-9E6A-4086-B3CD-4D1942761831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B1A86CFD-133C-4B40-BF0E-A09C858AC8EE}"/>
              </a:ext>
            </a:extLst>
          </p:cNvPr>
          <p:cNvSpPr txBox="1">
            <a:spLocks/>
          </p:cNvSpPr>
          <p:nvPr/>
        </p:nvSpPr>
        <p:spPr>
          <a:xfrm>
            <a:off x="208722" y="1009229"/>
            <a:ext cx="5724939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thu nhận thông tin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800" dirty="0">
              <a:solidFill>
                <a:srgbClr val="B747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800" dirty="0">
              <a:solidFill>
                <a:srgbClr val="B747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800" dirty="0">
              <a:solidFill>
                <a:srgbClr val="B747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0B46A08C-612F-4D5F-9F7D-3CB528CF6089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5" name="Picture 20" descr="h1 copy">
            <a:extLst>
              <a:ext uri="{FF2B5EF4-FFF2-40B4-BE49-F238E27FC236}">
                <a16:creationId xmlns:a16="http://schemas.microsoft.com/office/drawing/2014/main" id="{93B1B3C3-3B33-468C-868F-6CA811B2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83" y="3200400"/>
            <a:ext cx="1362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3">
            <a:extLst>
              <a:ext uri="{FF2B5EF4-FFF2-40B4-BE49-F238E27FC236}">
                <a16:creationId xmlns:a16="http://schemas.microsoft.com/office/drawing/2014/main" id="{9DB6582D-F3F0-498D-A008-03064C95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233" y="1543050"/>
            <a:ext cx="3543300" cy="1485900"/>
          </a:xfrm>
          <a:prstGeom prst="cloudCallout">
            <a:avLst>
              <a:gd name="adj1" fmla="val -37972"/>
              <a:gd name="adj2" fmla="val 110014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0000"/>
                </a:solidFill>
              </a:rPr>
              <a:t>Chúng ta biết được điều gì từ những âm thanh, hình ảnh trên?</a:t>
            </a: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04E720AF-A774-42E3-8F58-138D699B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999" y="3621881"/>
            <a:ext cx="332184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B74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8" descr="radio">
            <a:extLst>
              <a:ext uri="{FF2B5EF4-FFF2-40B4-BE49-F238E27FC236}">
                <a16:creationId xmlns:a16="http://schemas.microsoft.com/office/drawing/2014/main" id="{F9B94761-247E-48D7-982E-97468749B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8" y="1520276"/>
            <a:ext cx="1139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oy1">
            <a:extLst>
              <a:ext uri="{FF2B5EF4-FFF2-40B4-BE49-F238E27FC236}">
                <a16:creationId xmlns:a16="http://schemas.microsoft.com/office/drawing/2014/main" id="{B2E9C817-45EA-429C-AB3A-AFD5D2D8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3" y="4000500"/>
            <a:ext cx="72151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29">
            <a:extLst>
              <a:ext uri="{FF2B5EF4-FFF2-40B4-BE49-F238E27FC236}">
                <a16:creationId xmlns:a16="http://schemas.microsoft.com/office/drawing/2014/main" id="{3BF2E0C5-5D55-486C-9039-1C960108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233" y="1543050"/>
            <a:ext cx="3543300" cy="1485900"/>
          </a:xfrm>
          <a:prstGeom prst="cloudCallout">
            <a:avLst>
              <a:gd name="adj1" fmla="val -37162"/>
              <a:gd name="adj2" fmla="val 106171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0000"/>
                </a:solidFill>
              </a:rPr>
              <a:t>Làm thế nào biết được những thông tin trên?</a:t>
            </a:r>
          </a:p>
        </p:txBody>
      </p:sp>
      <p:sp>
        <p:nvSpPr>
          <p:cNvPr id="41" name="AutoShape 30">
            <a:extLst>
              <a:ext uri="{FF2B5EF4-FFF2-40B4-BE49-F238E27FC236}">
                <a16:creationId xmlns:a16="http://schemas.microsoft.com/office/drawing/2014/main" id="{2C5F761F-55AD-4A5F-85D9-3F56EFA0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980" y="2072008"/>
            <a:ext cx="571500" cy="17145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B74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31">
            <a:extLst>
              <a:ext uri="{FF2B5EF4-FFF2-40B4-BE49-F238E27FC236}">
                <a16:creationId xmlns:a16="http://schemas.microsoft.com/office/drawing/2014/main" id="{83D70B0D-B8A1-4EC3-918F-F33787D85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733" y="3943350"/>
            <a:ext cx="571500" cy="17145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B74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E287FC34-ED45-4D6F-BEA9-9A2D2A69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52" y="1943101"/>
            <a:ext cx="423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33">
            <a:extLst>
              <a:ext uri="{FF2B5EF4-FFF2-40B4-BE49-F238E27FC236}">
                <a16:creationId xmlns:a16="http://schemas.microsoft.com/office/drawing/2014/main" id="{33E830D2-9495-4AB2-B0F6-00F65470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51" y="3717131"/>
            <a:ext cx="4660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36" descr="mat1">
            <a:extLst>
              <a:ext uri="{FF2B5EF4-FFF2-40B4-BE49-F238E27FC236}">
                <a16:creationId xmlns:a16="http://schemas.microsoft.com/office/drawing/2014/main" id="{72FF7ED2-A229-492B-8FB5-BCB1883F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83" y="3857625"/>
            <a:ext cx="1428750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9" descr="nghe">
            <a:extLst>
              <a:ext uri="{FF2B5EF4-FFF2-40B4-BE49-F238E27FC236}">
                <a16:creationId xmlns:a16="http://schemas.microsoft.com/office/drawing/2014/main" id="{E7708394-F0BE-4A7C-BC5E-D8C423E7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33" y="1714500"/>
            <a:ext cx="11680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21792" y="2658606"/>
            <a:ext cx="3225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2" grpId="0" animBg="1"/>
      <p:bldP spid="43" grpId="0"/>
      <p:bldP spid="43" grpId="1"/>
      <p:bldP spid="44" grpId="0"/>
      <p:bldP spid="44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5752" y="776591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u="sng" dirty="0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8721" y="1432977"/>
            <a:ext cx="920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81" y="1280752"/>
            <a:ext cx="8178454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3" name="9">
            <a:extLst>
              <a:ext uri="{FF2B5EF4-FFF2-40B4-BE49-F238E27FC236}">
                <a16:creationId xmlns:a16="http://schemas.microsoft.com/office/drawing/2014/main" id="{0B46A08C-612F-4D5F-9F7D-3CB528CF6089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6597" y="3764787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24232" y="3461443"/>
            <a:ext cx="1327479" cy="430887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40841" y="3472186"/>
            <a:ext cx="2165978" cy="430887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668254" y="3443281"/>
            <a:ext cx="1952170" cy="457921"/>
          </a:xfrm>
          <a:prstGeom prst="rect">
            <a:avLst/>
          </a:prstGeom>
          <a:solidFill>
            <a:srgbClr val="5242EE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endParaRPr lang="en-US" alt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33754" y="4113911"/>
            <a:ext cx="1055097" cy="430887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50363" y="4124654"/>
            <a:ext cx="2177199" cy="430887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677776" y="4095749"/>
            <a:ext cx="1952170" cy="457921"/>
          </a:xfrm>
          <a:prstGeom prst="rect">
            <a:avLst/>
          </a:prstGeom>
          <a:solidFill>
            <a:srgbClr val="5242EE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2235" y="2577335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0B46A08C-612F-4D5F-9F7D-3CB528CF6089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34570" y="2485573"/>
            <a:ext cx="235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Tiếp nhận thông tin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10340" y="1652325"/>
            <a:ext cx="2788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524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74217" y="2662970"/>
            <a:ext cx="1709122" cy="400110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vào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-597454" y="3138776"/>
            <a:ext cx="1771650" cy="0"/>
          </a:xfrm>
          <a:prstGeom prst="line">
            <a:avLst/>
          </a:prstGeom>
          <a:noFill/>
          <a:ln w="57150">
            <a:solidFill>
              <a:srgbClr val="4F11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957484" y="2701957"/>
            <a:ext cx="1566863" cy="400050"/>
          </a:xfrm>
          <a:prstGeom prst="rect">
            <a:avLst/>
          </a:prstGeom>
          <a:noFill/>
          <a:ln w="9525">
            <a:solidFill>
              <a:srgbClr val="524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5886726" y="3200884"/>
            <a:ext cx="1771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673569" y="2564900"/>
            <a:ext cx="1952170" cy="857250"/>
          </a:xfrm>
          <a:prstGeom prst="rect">
            <a:avLst/>
          </a:prstGeom>
          <a:solidFill>
            <a:srgbClr val="5242EE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2530020" y="2086157"/>
            <a:ext cx="155123" cy="532766"/>
          </a:xfrm>
          <a:prstGeom prst="upDownArrow">
            <a:avLst>
              <a:gd name="adj1" fmla="val 50000"/>
              <a:gd name="adj2" fmla="val 25000"/>
            </a:avLst>
          </a:prstGeom>
          <a:solidFill>
            <a:srgbClr val="B7471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DD6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1851077" y="3581816"/>
            <a:ext cx="5600700" cy="1028700"/>
          </a:xfrm>
          <a:prstGeom prst="upArrowCallout">
            <a:avLst>
              <a:gd name="adj1" fmla="val 58578"/>
              <a:gd name="adj2" fmla="val 116778"/>
              <a:gd name="adj3" fmla="val 27917"/>
              <a:gd name="adj4" fmla="val 55310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QUÁ TRÌNH XỬ LÍ THÔNG TIN</a:t>
            </a:r>
          </a:p>
        </p:txBody>
      </p:sp>
    </p:spTree>
    <p:extLst>
      <p:ext uri="{BB962C8B-B14F-4D97-AF65-F5344CB8AC3E}">
        <p14:creationId xmlns:p14="http://schemas.microsoft.com/office/powerpoint/2010/main" val="17783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4.81481E-6 L 0.2592 4.8148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393906" cy="242649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9">
            <a:extLst>
              <a:ext uri="{FF2B5EF4-FFF2-40B4-BE49-F238E27FC236}">
                <a16:creationId xmlns:a16="http://schemas.microsoft.com/office/drawing/2014/main" id="{1F077319-C7EA-4109-846C-112882BA229A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  <p:sp>
        <p:nvSpPr>
          <p:cNvPr id="8" name="9">
            <a:extLst>
              <a:ext uri="{FF2B5EF4-FFF2-40B4-BE49-F238E27FC236}">
                <a16:creationId xmlns:a16="http://schemas.microsoft.com/office/drawing/2014/main" id="{217CCA2F-8916-4430-89E6-2513DA98FB8E}"/>
              </a:ext>
            </a:extLst>
          </p:cNvPr>
          <p:cNvSpPr txBox="1"/>
          <p:nvPr/>
        </p:nvSpPr>
        <p:spPr>
          <a:xfrm>
            <a:off x="208859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57392" y="51433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6" y="2312914"/>
              <a:ext cx="1383074" cy="108286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780972"/>
            <a:ext cx="1710813" cy="104117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2" name="9">
            <a:extLst>
              <a:ext uri="{FF2B5EF4-FFF2-40B4-BE49-F238E27FC236}">
                <a16:creationId xmlns:a16="http://schemas.microsoft.com/office/drawing/2014/main" id="{217CCA2F-8916-4430-89E6-2513DA98FB8E}"/>
              </a:ext>
            </a:extLst>
          </p:cNvPr>
          <p:cNvSpPr txBox="1"/>
          <p:nvPr/>
        </p:nvSpPr>
        <p:spPr>
          <a:xfrm>
            <a:off x="208859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sh Lettering Thank You On Blue And Violet Watercolor Splash Stock Vector  - Illustration of greeting, handwritten: 89001523">
            <a:extLst>
              <a:ext uri="{FF2B5EF4-FFF2-40B4-BE49-F238E27FC236}">
                <a16:creationId xmlns:a16="http://schemas.microsoft.com/office/drawing/2014/main" id="{BCA3CA21-5A72-4BE2-9D88-3A0985B34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3815"/>
          <a:stretch/>
        </p:blipFill>
        <p:spPr bwMode="auto">
          <a:xfrm>
            <a:off x="1529602" y="0"/>
            <a:ext cx="58158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321899" y="211829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9">
            <a:extLst>
              <a:ext uri="{FF2B5EF4-FFF2-40B4-BE49-F238E27FC236}">
                <a16:creationId xmlns:a16="http://schemas.microsoft.com/office/drawing/2014/main" id="{A7A69595-7D74-4ADF-A9D8-28E74D0F7D81}"/>
              </a:ext>
            </a:extLst>
          </p:cNvPr>
          <p:cNvSpPr txBox="1"/>
          <p:nvPr/>
        </p:nvSpPr>
        <p:spPr>
          <a:xfrm>
            <a:off x="181903" y="107095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4368630" y="1563282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00017" y="335333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68974"/>
            <a:ext cx="3282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7526" y="3723034"/>
            <a:ext cx="3196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F60B5B97-367E-4340-A5A9-E115A579B391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0811B64B-538E-45AD-9E86-1EBE24F5978E}"/>
              </a:ext>
            </a:extLst>
          </p:cNvPr>
          <p:cNvSpPr txBox="1">
            <a:spLocks/>
          </p:cNvSpPr>
          <p:nvPr/>
        </p:nvSpPr>
        <p:spPr>
          <a:xfrm>
            <a:off x="228600" y="969473"/>
            <a:ext cx="5724939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thu nhận thông tin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317076" y="1510773"/>
            <a:ext cx="2516558" cy="1788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4977145" y="1510773"/>
            <a:ext cx="2360415" cy="17461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57555"/>
            <a:ext cx="3163738" cy="1015663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* Minh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Minh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6488" y="3456293"/>
            <a:ext cx="291467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9">
            <a:extLst>
              <a:ext uri="{FF2B5EF4-FFF2-40B4-BE49-F238E27FC236}">
                <a16:creationId xmlns:a16="http://schemas.microsoft.com/office/drawing/2014/main" id="{C1D73C6B-3FC5-486D-9D9D-F8405A7EA3FE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7FCF3FE-66E2-4EC6-BCF9-19D7EF1B4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FDB348F5-D3F3-460C-957F-3BB7A9AEC243}"/>
              </a:ext>
            </a:extLst>
          </p:cNvPr>
          <p:cNvSpPr txBox="1">
            <a:spLocks/>
          </p:cNvSpPr>
          <p:nvPr/>
        </p:nvSpPr>
        <p:spPr>
          <a:xfrm>
            <a:off x="198783" y="860144"/>
            <a:ext cx="5724939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thu nhận thông tin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54587"/>
              </p:ext>
            </p:extLst>
          </p:nvPr>
        </p:nvGraphicFramePr>
        <p:xfrm>
          <a:off x="228601" y="1800651"/>
          <a:ext cx="8714234" cy="9723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2877862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622176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542035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97236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56917"/>
              </p:ext>
            </p:extLst>
          </p:nvPr>
        </p:nvGraphicFramePr>
        <p:xfrm>
          <a:off x="201166" y="1360648"/>
          <a:ext cx="874425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8298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2881363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622901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561692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57980"/>
              </p:ext>
            </p:extLst>
          </p:nvPr>
        </p:nvGraphicFramePr>
        <p:xfrm>
          <a:off x="228601" y="2773017"/>
          <a:ext cx="8714234" cy="9187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2873722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622176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546175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91872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tivi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sp>
        <p:nvSpPr>
          <p:cNvPr id="9" name="9">
            <a:extLst>
              <a:ext uri="{FF2B5EF4-FFF2-40B4-BE49-F238E27FC236}">
                <a16:creationId xmlns:a16="http://schemas.microsoft.com/office/drawing/2014/main" id="{75D13D5C-0D7F-4FBA-BA09-8728B155D6D3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800510"/>
            <a:ext cx="57249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159CD499-2F9C-4A3F-AFA3-6F9228121F96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205B62B-A140-4844-9C0D-292DEC90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39" y="1348473"/>
            <a:ext cx="2420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0AE8F-E0D9-47A8-AA3E-66F79257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16844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4F11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solidFill>
                  <a:srgbClr val="4F11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4F11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1800" b="1" dirty="0">
              <a:solidFill>
                <a:srgbClr val="4F11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D0473FC0-756A-47E1-9522-2CCB739B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1" y="2717007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0F1E66CC-4AC7-4446-966A-842C5D28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860007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toán</a:t>
            </a:r>
          </a:p>
        </p:txBody>
      </p:sp>
      <p:pic>
        <p:nvPicPr>
          <p:cNvPr id="14" name="Picture 18" descr="hocbai1">
            <a:extLst>
              <a:ext uri="{FF2B5EF4-FFF2-40B4-BE49-F238E27FC236}">
                <a16:creationId xmlns:a16="http://schemas.microsoft.com/office/drawing/2014/main" id="{6BAF013F-658E-45F3-BB24-263446D1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1200150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DogColor">
            <a:extLst>
              <a:ext uri="{FF2B5EF4-FFF2-40B4-BE49-F238E27FC236}">
                <a16:creationId xmlns:a16="http://schemas.microsoft.com/office/drawing/2014/main" id="{AAA8BF81-617B-4BE9-BE66-B8225CF7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71638"/>
            <a:ext cx="11430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xemtv3">
            <a:extLst>
              <a:ext uri="{FF2B5EF4-FFF2-40B4-BE49-F238E27FC236}">
                <a16:creationId xmlns:a16="http://schemas.microsoft.com/office/drawing/2014/main" id="{E12BFB28-E004-4959-B1DC-99AA4879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514600"/>
            <a:ext cx="1134666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8">
            <a:extLst>
              <a:ext uri="{FF2B5EF4-FFF2-40B4-BE49-F238E27FC236}">
                <a16:creationId xmlns:a16="http://schemas.microsoft.com/office/drawing/2014/main" id="{7200875C-E99A-4D2F-A175-81966B948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840" y="1182797"/>
            <a:ext cx="1885950" cy="1257300"/>
          </a:xfrm>
          <a:prstGeom prst="cloudCallout">
            <a:avLst>
              <a:gd name="adj1" fmla="val -102843"/>
              <a:gd name="adj2" fmla="val 27176"/>
            </a:avLst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bạn nhỏ và </a:t>
            </a:r>
            <a:b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chú chó</a:t>
            </a:r>
          </a:p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đang làm gì?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33A2B505-8A4E-4D46-984D-CDEC26EE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000250"/>
            <a:ext cx="1885950" cy="1257300"/>
          </a:xfrm>
          <a:prstGeom prst="cloudCallout">
            <a:avLst>
              <a:gd name="adj1" fmla="val -99685"/>
              <a:gd name="adj2" fmla="val 40625"/>
            </a:avLst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bé </a:t>
            </a:r>
          </a:p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đang làm gì?</a:t>
            </a:r>
          </a:p>
        </p:txBody>
      </p:sp>
      <p:pic>
        <p:nvPicPr>
          <p:cNvPr id="19" name="Picture 25" descr="tinhtoan">
            <a:extLst>
              <a:ext uri="{FF2B5EF4-FFF2-40B4-BE49-F238E27FC236}">
                <a16:creationId xmlns:a16="http://schemas.microsoft.com/office/drawing/2014/main" id="{DD6B07E7-767A-4052-9563-52B890E6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119562"/>
            <a:ext cx="13716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6">
            <a:extLst>
              <a:ext uri="{FF2B5EF4-FFF2-40B4-BE49-F238E27FC236}">
                <a16:creationId xmlns:a16="http://schemas.microsoft.com/office/drawing/2014/main" id="{414F7E44-1D03-4266-9646-8EAE0659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371850"/>
            <a:ext cx="1885950" cy="1257300"/>
          </a:xfrm>
          <a:prstGeom prst="cloudCallout">
            <a:avLst>
              <a:gd name="adj1" fmla="val -99685"/>
              <a:gd name="adj2" fmla="val 35509"/>
            </a:avLst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  <a:p>
            <a:pPr algn="ctr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đang làm gì?</a:t>
            </a:r>
          </a:p>
        </p:txBody>
      </p:sp>
      <p:sp>
        <p:nvSpPr>
          <p:cNvPr id="21" name="AutoShape 26">
            <a:extLst>
              <a:ext uri="{FF2B5EF4-FFF2-40B4-BE49-F238E27FC236}">
                <a16:creationId xmlns:a16="http://schemas.microsoft.com/office/drawing/2014/main" id="{44091407-B997-451D-BB8F-D2560B2A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43050"/>
            <a:ext cx="2800350" cy="1657350"/>
          </a:xfrm>
          <a:prstGeom prst="cloudCallout">
            <a:avLst>
              <a:gd name="adj1" fmla="val -38477"/>
              <a:gd name="adj2" fmla="val -1222"/>
            </a:avLst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A4E9C03-DED4-4BFA-8E9F-996849D4E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416844"/>
            <a:ext cx="1503938" cy="3231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kiến thức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72CA3314-0216-4CC3-9836-392A15F7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17007"/>
            <a:ext cx="1485900" cy="3231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tin tức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A2645DEE-14FA-4DA4-8B4D-8F09A417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60007"/>
            <a:ext cx="1485900" cy="3231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kết quả</a:t>
            </a:r>
          </a:p>
        </p:txBody>
      </p:sp>
      <p:sp>
        <p:nvSpPr>
          <p:cNvPr id="25" name="AutoShape 30">
            <a:extLst>
              <a:ext uri="{FF2B5EF4-FFF2-40B4-BE49-F238E27FC236}">
                <a16:creationId xmlns:a16="http://schemas.microsoft.com/office/drawing/2014/main" id="{5175B1EA-1FB7-4299-BC3C-F251D2774837}"/>
              </a:ext>
            </a:extLst>
          </p:cNvPr>
          <p:cNvSpPr>
            <a:spLocks/>
          </p:cNvSpPr>
          <p:nvPr/>
        </p:nvSpPr>
        <p:spPr bwMode="auto">
          <a:xfrm>
            <a:off x="7587644" y="1565875"/>
            <a:ext cx="457200" cy="2743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DBB278A0-5F23-401C-ADB3-D18A2E36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224" y="2041752"/>
            <a:ext cx="1266775" cy="18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</a:p>
          <a:p>
            <a:pPr algn="ctr">
              <a:lnSpc>
                <a:spcPct val="115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pic>
        <p:nvPicPr>
          <p:cNvPr id="27" name="Picture 33" descr="lamtoan">
            <a:extLst>
              <a:ext uri="{FF2B5EF4-FFF2-40B4-BE49-F238E27FC236}">
                <a16:creationId xmlns:a16="http://schemas.microsoft.com/office/drawing/2014/main" id="{81645A3B-3069-49AC-B4B1-6E914F0A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3" y="3779044"/>
            <a:ext cx="910828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89063" y="1659995"/>
            <a:ext cx="2902082" cy="8340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073431" y="3064162"/>
            <a:ext cx="2902082" cy="8340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9">
            <a:extLst>
              <a:ext uri="{FF2B5EF4-FFF2-40B4-BE49-F238E27FC236}">
                <a16:creationId xmlns:a16="http://schemas.microsoft.com/office/drawing/2014/main" id="{84E1553D-26D7-4BD8-B318-DCDE5579E7A5}"/>
              </a:ext>
            </a:extLst>
          </p:cNvPr>
          <p:cNvSpPr txBox="1"/>
          <p:nvPr/>
        </p:nvSpPr>
        <p:spPr>
          <a:xfrm>
            <a:off x="288371" y="130301"/>
            <a:ext cx="8756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TIN-THU NHẬN VÀ XỬ LÍ THÔNG TIN</a:t>
            </a:r>
          </a:p>
          <a:p>
            <a:pPr marL="0" lvl="1" algn="ctr"/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DB7C7E1-2F7C-4C01-BED9-E756CAF5C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3DFD1BAA-A3F3-49D2-B9F8-09E9BD3B29A2}"/>
              </a:ext>
            </a:extLst>
          </p:cNvPr>
          <p:cNvSpPr txBox="1">
            <a:spLocks/>
          </p:cNvSpPr>
          <p:nvPr/>
        </p:nvSpPr>
        <p:spPr>
          <a:xfrm>
            <a:off x="198783" y="969473"/>
            <a:ext cx="5724939" cy="48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thu nhận thông tin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</TotalTime>
  <Words>1036</Words>
  <Application>Microsoft Office PowerPoint</Application>
  <PresentationFormat>On-screen Show (16:9)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等线</vt:lpstr>
      <vt:lpstr>Times New Roman</vt:lpstr>
      <vt:lpstr>Arial</vt:lpstr>
      <vt:lpstr>VNI-Times</vt:lpstr>
      <vt:lpstr>宋体</vt:lpstr>
      <vt:lpstr>Calibri Light</vt:lpstr>
      <vt:lpstr>字魂36号-正文宋楷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DELL</cp:lastModifiedBy>
  <cp:revision>118</cp:revision>
  <dcterms:created xsi:type="dcterms:W3CDTF">2015-12-05T09:26:00Z</dcterms:created>
  <dcterms:modified xsi:type="dcterms:W3CDTF">2021-09-09T15:43:50Z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